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2"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3036" y="72"/>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grpSp>
        <p:nvGrpSpPr>
          <p:cNvPr id="468" name="Google Shape;468;p22"/>
          <p:cNvGrpSpPr/>
          <p:nvPr/>
        </p:nvGrpSpPr>
        <p:grpSpPr>
          <a:xfrm>
            <a:off x="188699" y="665125"/>
            <a:ext cx="5190001" cy="771300"/>
            <a:chOff x="188699" y="665125"/>
            <a:chExt cx="5190001" cy="77130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Waze User Churn Prediction Model</a:t>
              </a:r>
            </a:p>
          </p:txBody>
        </p:sp>
        <p:sp>
          <p:nvSpPr>
            <p:cNvPr id="470" name="Google Shape;470;p22"/>
            <p:cNvSpPr txBox="1"/>
            <p:nvPr/>
          </p:nvSpPr>
          <p:spPr>
            <a:xfrm>
              <a:off x="188699" y="1036225"/>
              <a:ext cx="4767613"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US" dirty="0">
                  <a:latin typeface="Roboto"/>
                  <a:ea typeface="Roboto"/>
                  <a:cs typeface="Roboto"/>
                  <a:sym typeface="Roboto"/>
                </a:rPr>
                <a:t>Predicting User Churn with Logistic Regression Model</a:t>
              </a:r>
              <a:endParaRPr lang="pt-B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416031F8-6097-DF8A-ABF6-4D9D3AAEADFC}"/>
              </a:ext>
            </a:extLst>
          </p:cNvPr>
          <p:cNvSpPr txBox="1"/>
          <p:nvPr/>
        </p:nvSpPr>
        <p:spPr>
          <a:xfrm>
            <a:off x="188700" y="1961322"/>
            <a:ext cx="7298778" cy="954107"/>
          </a:xfrm>
          <a:prstGeom prst="rect">
            <a:avLst/>
          </a:prstGeom>
          <a:noFill/>
        </p:spPr>
        <p:txBody>
          <a:bodyPr wrap="square" rtlCol="0">
            <a:spAutoFit/>
          </a:bodyPr>
          <a:lstStyle/>
          <a:p>
            <a:pPr algn="just"/>
            <a:r>
              <a:rPr lang="en-US" dirty="0"/>
              <a:t>The Waze data team has reached a critical milestone in our project to develop a machine learning model for predicting user churn. Earlier stages included data exploration, hypothesis testing, and visualizations. This phase focused on building a binomial logistic regression model to predict user churn based on various user activity metrics.</a:t>
            </a:r>
            <a:endParaRPr lang="pt-BR" dirty="0"/>
          </a:p>
        </p:txBody>
      </p:sp>
      <p:sp>
        <p:nvSpPr>
          <p:cNvPr id="3" name="TextBox 2">
            <a:extLst>
              <a:ext uri="{FF2B5EF4-FFF2-40B4-BE49-F238E27FC236}">
                <a16:creationId xmlns:a16="http://schemas.microsoft.com/office/drawing/2014/main" id="{A75B156B-2E41-49E4-7457-FDFA7508ED81}"/>
              </a:ext>
            </a:extLst>
          </p:cNvPr>
          <p:cNvSpPr txBox="1"/>
          <p:nvPr/>
        </p:nvSpPr>
        <p:spPr>
          <a:xfrm>
            <a:off x="188700" y="3485325"/>
            <a:ext cx="7298779" cy="954107"/>
          </a:xfrm>
          <a:prstGeom prst="rect">
            <a:avLst/>
          </a:prstGeom>
          <a:noFill/>
        </p:spPr>
        <p:txBody>
          <a:bodyPr wrap="square" rtlCol="0">
            <a:spAutoFit/>
          </a:bodyPr>
          <a:lstStyle/>
          <a:p>
            <a:pPr algn="just"/>
            <a:r>
              <a:rPr lang="en-US" dirty="0"/>
              <a:t>The objective was to build and evaluate a logistic regression model to understand the factors influencing user churn and to identify key predictors. This model aimed to guide Waze in developing strategies to enhance user retention by understanding user behavior patterns.</a:t>
            </a:r>
            <a:endParaRPr lang="pt-BR" dirty="0"/>
          </a:p>
        </p:txBody>
      </p:sp>
      <p:sp>
        <p:nvSpPr>
          <p:cNvPr id="4" name="TextBox 3">
            <a:extLst>
              <a:ext uri="{FF2B5EF4-FFF2-40B4-BE49-F238E27FC236}">
                <a16:creationId xmlns:a16="http://schemas.microsoft.com/office/drawing/2014/main" id="{86E83A89-6E47-B86F-5F92-213C3E9C5136}"/>
              </a:ext>
            </a:extLst>
          </p:cNvPr>
          <p:cNvSpPr txBox="1"/>
          <p:nvPr/>
        </p:nvSpPr>
        <p:spPr>
          <a:xfrm>
            <a:off x="188699" y="5247861"/>
            <a:ext cx="7298779" cy="2677656"/>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t>Model Accuracy</a:t>
            </a:r>
            <a:r>
              <a:rPr lang="en-US" dirty="0"/>
              <a:t>: The logistic regression model achieved an accuracy of 82.38% on the test set.</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b="1" dirty="0"/>
              <a:t>Confusion Matrix</a:t>
            </a:r>
            <a:r>
              <a:rPr lang="en-US" dirty="0"/>
              <a:t>: The confusion matrix showed that the model correctly identified a large number of retained users but struggled with predicting churned users.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b="1" dirty="0"/>
              <a:t>Feature Importance</a:t>
            </a:r>
            <a:r>
              <a:rPr lang="en-US" dirty="0"/>
              <a:t>: The most influential feature was </a:t>
            </a:r>
            <a:r>
              <a:rPr lang="en-US" dirty="0" err="1"/>
              <a:t>activity_days</a:t>
            </a:r>
            <a:r>
              <a:rPr lang="en-US" dirty="0"/>
              <a:t>, which negatively correlated with churn. Users with more activity days were less likely to churn. Other notable features included drives, total_navigations_fav1, and total_navigations_fav2.</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b="1" dirty="0"/>
              <a:t>Precision and Recall</a:t>
            </a:r>
            <a:r>
              <a:rPr lang="en-US" dirty="0"/>
              <a:t>: The model's precision for predicting churn was 51.79%, but the recall was very low at 9.15%, indicating many false negatives.</a:t>
            </a:r>
            <a:endParaRPr lang="pt-BR" dirty="0"/>
          </a:p>
        </p:txBody>
      </p:sp>
      <p:sp>
        <p:nvSpPr>
          <p:cNvPr id="8" name="TextBox 7">
            <a:extLst>
              <a:ext uri="{FF2B5EF4-FFF2-40B4-BE49-F238E27FC236}">
                <a16:creationId xmlns:a16="http://schemas.microsoft.com/office/drawing/2014/main" id="{A6BBF6DB-7A89-79D6-7E35-16012D48FC2E}"/>
              </a:ext>
            </a:extLst>
          </p:cNvPr>
          <p:cNvSpPr txBox="1"/>
          <p:nvPr/>
        </p:nvSpPr>
        <p:spPr>
          <a:xfrm>
            <a:off x="188699" y="8439168"/>
            <a:ext cx="7298779" cy="954107"/>
          </a:xfrm>
          <a:prstGeom prst="rect">
            <a:avLst/>
          </a:prstGeom>
          <a:noFill/>
        </p:spPr>
        <p:txBody>
          <a:bodyPr wrap="square" rtlCol="0">
            <a:spAutoFit/>
          </a:bodyPr>
          <a:lstStyle/>
          <a:p>
            <a:pPr marL="285750" indent="-285750">
              <a:buFont typeface="Arial" panose="020B0604020202020204" pitchFamily="34" charset="0"/>
              <a:buChar char="•"/>
            </a:pPr>
            <a:r>
              <a:rPr lang="en-US" dirty="0"/>
              <a:t>Enhance model precision and recall through feature engineering, scaling predictors, and model tuning.</a:t>
            </a:r>
          </a:p>
          <a:p>
            <a:pPr marL="285750" indent="-285750">
              <a:buFont typeface="Arial" panose="020B0604020202020204" pitchFamily="34" charset="0"/>
              <a:buChar char="•"/>
            </a:pPr>
            <a:r>
              <a:rPr lang="en-US" dirty="0"/>
              <a:t>Focus on increasing user engagement and addressing needs of professional drivers.</a:t>
            </a:r>
          </a:p>
          <a:p>
            <a:pPr marL="285750" indent="-285750">
              <a:buFont typeface="Arial" panose="020B0604020202020204" pitchFamily="34" charset="0"/>
              <a:buChar char="•"/>
            </a:pPr>
            <a:r>
              <a:rPr lang="en-US" dirty="0"/>
              <a:t>Collect more granular user interaction data to enrich the model.</a:t>
            </a:r>
            <a:endParaRPr lang="pt-B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268</Words>
  <Application>Microsoft Office PowerPoint</Application>
  <PresentationFormat>Custom</PresentationFormat>
  <Paragraphs>14</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vt:lpstr>
      <vt:lpstr>Roboto</vt:lpstr>
      <vt:lpstr>PT Sans Narrow</vt:lpstr>
      <vt:lpstr>Google Sans SemiBold</vt:lpstr>
      <vt:lpstr>Arial</vt:lpstr>
      <vt:lpstr>Calibri</vt:lpstr>
      <vt:lpstr>Lato</vt:lpstr>
      <vt:lpstr>Work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Rodrigo Bertollo de Alexandre</cp:lastModifiedBy>
  <cp:revision>5</cp:revision>
  <dcterms:modified xsi:type="dcterms:W3CDTF">2024-06-13T17:05:36Z</dcterms:modified>
</cp:coreProperties>
</file>